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1619250" y="1714500"/>
          <a:ext cx="10763250" cy="8572500"/>
          <a:chOff x="1619250" y="1714500"/>
          <a:chExt cx="10763250" cy="857250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5381625" cy="4286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1619250" y="6000750"/>
            <a:ext cx="5486400" cy="3600450"/>
          </a:xfrm>
          <a:prstGeom prst="rect">
            <a:avLst/>
          </a:prstGeom>
        </p:spPr>
        <p:txBody>
          <a:bodyPr/>
          <a:lstStyle/>
          <a:p>
            <a:pPr algn="l" fontAlgn="base" marL="0" marR="0" indent="0" lvl="0">
              <a:lnSpc>
                <a:spcPct val="100000"/>
              </a:lnSpc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fontAlgn="base" marL="0" marR="0" indent="0" lvl="0">
              <a:lnSpc>
                <a:spcPct val="100000"/>
              </a:lnSpc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fontAlgn="base" marL="0" marR="0" indent="0" lvl="0">
              <a:lnSpc>
                <a:spcPct val="100000"/>
              </a:lnSpc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fontAlgn="base" marL="0" marR="0" indent="0" lvl="0">
              <a:lnSpc>
                <a:spcPct val="100000"/>
              </a:lnSpc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</p:notes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76880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notesSlide" Target="../notesSlides/notesSlide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1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1619250" y="1714500"/>
            <a:ext cx="5715000" cy="28575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6000" spc="0" u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2017-02-23T15:29:00Z</dcterms:created>
  <dcterms:modified xsi:type="dcterms:W3CDTF">2017-02-23T15:29:00Z</dcterms:modified>
  <dc:title>Sample 01 Title</dc:title>
  <dc:description>Sample 01 Description</dc:description>
  <dc:subject>Sample 01 Subject</dc:subject>
  <cp:keywords>office 2007 openxml libreoffice odt php</cp:keywords>
  <cp:category>Sample Category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