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wmv" ContentType="video/x-ms-wmv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226807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video" Target="../media/sintel_trailer-480p2.wmv"/>
  <Relationship Id="rId3" Type="http://schemas.microsoft.com/office/2007/relationships/media" Target="../media/sintel_trailer-480p2.wmv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" y="2857500"/>
          <a:ext cx="952500" cy="3714750"/>
          <a:chOff x="95250" y="2857500"/>
          <a:chExt cx="952500" cy="3714750"/>
        </a:xfrm>
      </p:grpSpPr>
      <p:pic>
        <p:nvPicPr>
          <p:cNvPr id="1" name="Video" descr="Video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5250" y="2857500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2018-08-07T17:55:01Z</dcterms:created>
  <dcterms:modified xsi:type="dcterms:W3CDTF">2018-08-07T17:55:01Z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